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0" r:id="rId1"/>
  </p:sld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5391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9624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8974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6766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663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16663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2779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6764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481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661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4690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302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642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5818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4971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49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7184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E7578BB-283E-4F44-A343-E2429183668C}" type="datetimeFigureOut">
              <a:rPr lang="en-CA" smtClean="0"/>
              <a:t>2023-03-25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2086187-489B-407C-9182-02F699D8201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5629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1" r:id="rId1"/>
    <p:sldLayoutId id="2147484052" r:id="rId2"/>
    <p:sldLayoutId id="2147484053" r:id="rId3"/>
    <p:sldLayoutId id="2147484054" r:id="rId4"/>
    <p:sldLayoutId id="2147484055" r:id="rId5"/>
    <p:sldLayoutId id="2147484056" r:id="rId6"/>
    <p:sldLayoutId id="2147484057" r:id="rId7"/>
    <p:sldLayoutId id="2147484058" r:id="rId8"/>
    <p:sldLayoutId id="2147484059" r:id="rId9"/>
    <p:sldLayoutId id="2147484060" r:id="rId10"/>
    <p:sldLayoutId id="2147484061" r:id="rId11"/>
    <p:sldLayoutId id="2147484062" r:id="rId12"/>
    <p:sldLayoutId id="2147484063" r:id="rId13"/>
    <p:sldLayoutId id="2147484064" r:id="rId14"/>
    <p:sldLayoutId id="2147484065" r:id="rId15"/>
    <p:sldLayoutId id="2147484066" r:id="rId16"/>
    <p:sldLayoutId id="21474840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B64F0C3-37CE-B07A-E834-10C7C580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2626660"/>
            <a:ext cx="10018713" cy="1752599"/>
          </a:xfrm>
        </p:spPr>
        <p:txBody>
          <a:bodyPr/>
          <a:lstStyle/>
          <a:p>
            <a:pPr algn="l"/>
            <a:r>
              <a:rPr lang="en-CA" dirty="0"/>
              <a:t>PREPARED BY: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B818A87-A167-FC1C-78DA-0C691F071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643" y="3733799"/>
            <a:ext cx="10018713" cy="3124201"/>
          </a:xfrm>
        </p:spPr>
        <p:txBody>
          <a:bodyPr/>
          <a:lstStyle/>
          <a:p>
            <a:pPr marL="0" indent="0" algn="ctr">
              <a:buNone/>
            </a:pPr>
            <a:r>
              <a:rPr lang="en-CA" sz="3600" dirty="0"/>
              <a:t> </a:t>
            </a:r>
            <a:r>
              <a:rPr lang="en-CA" sz="3600" dirty="0">
                <a:solidFill>
                  <a:srgbClr val="00B0F0"/>
                </a:solidFill>
              </a:rPr>
              <a:t>NAME:</a:t>
            </a:r>
            <a:r>
              <a:rPr lang="en-CA" sz="3600" dirty="0"/>
              <a:t>	AYUSH SHAH </a:t>
            </a:r>
          </a:p>
          <a:p>
            <a:pPr marL="0" indent="0" algn="ctr">
              <a:buNone/>
            </a:pPr>
            <a:r>
              <a:rPr lang="en-CA" sz="3600" dirty="0">
                <a:solidFill>
                  <a:srgbClr val="00B0F0"/>
                </a:solidFill>
              </a:rPr>
              <a:t>ENROLLMENT NO: </a:t>
            </a:r>
            <a:r>
              <a:rPr lang="en-CA" sz="3600" dirty="0"/>
              <a:t>21002170110167</a:t>
            </a:r>
          </a:p>
          <a:p>
            <a:pPr marL="0" indent="0" algn="ctr">
              <a:buNone/>
            </a:pPr>
            <a:r>
              <a:rPr lang="en-CA" sz="3600" dirty="0">
                <a:solidFill>
                  <a:srgbClr val="00B0F0"/>
                </a:solidFill>
              </a:rPr>
              <a:t>ROLLNO: </a:t>
            </a:r>
            <a:r>
              <a:rPr lang="en-CA" sz="3600" dirty="0"/>
              <a:t>134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08E702-01FD-4F46-1920-3B7C28AE3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54699" cy="957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F67760-9A74-C815-5B40-94609DC12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720" y="0"/>
            <a:ext cx="4249280" cy="9327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21A1EA-8F46-38E6-C22D-188A4FE12E42}"/>
              </a:ext>
            </a:extLst>
          </p:cNvPr>
          <p:cNvSpPr txBox="1"/>
          <p:nvPr/>
        </p:nvSpPr>
        <p:spPr>
          <a:xfrm>
            <a:off x="2118890" y="1180110"/>
            <a:ext cx="7315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solidFill>
                  <a:srgbClr val="00B0F0"/>
                </a:solidFill>
              </a:rPr>
              <a:t>RESPONSIVE FOOD DELIVERY WEBPAGE</a:t>
            </a:r>
          </a:p>
        </p:txBody>
      </p:sp>
    </p:spTree>
    <p:extLst>
      <p:ext uri="{BB962C8B-B14F-4D97-AF65-F5344CB8AC3E}">
        <p14:creationId xmlns:p14="http://schemas.microsoft.com/office/powerpoint/2010/main" val="566876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83EF-782E-BB25-E856-9D578D1F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3492" y="596153"/>
            <a:ext cx="9339310" cy="1824318"/>
          </a:xfrm>
        </p:spPr>
        <p:txBody>
          <a:bodyPr/>
          <a:lstStyle/>
          <a:p>
            <a:r>
              <a:rPr lang="en-CA" dirty="0">
                <a:solidFill>
                  <a:srgbClr val="00B0F0"/>
                </a:solidFill>
              </a:rPr>
              <a:t> </a:t>
            </a:r>
            <a:r>
              <a:rPr lang="en-CA" b="1" dirty="0">
                <a:solidFill>
                  <a:srgbClr val="00B0F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12EBD-5E0B-39F1-C1D7-F0001186B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6452" y="1918447"/>
            <a:ext cx="10229383" cy="4177553"/>
          </a:xfrm>
        </p:spPr>
        <p:txBody>
          <a:bodyPr>
            <a:normAutofit/>
          </a:bodyPr>
          <a:lstStyle/>
          <a:p>
            <a:r>
              <a:rPr lang="en-US" i="0" dirty="0">
                <a:effectLst/>
                <a:latin typeface="+mj-lt"/>
              </a:rPr>
              <a:t>Welcome to our food delivery responsive webpage!</a:t>
            </a:r>
          </a:p>
          <a:p>
            <a:r>
              <a:rPr lang="en-US" i="0" dirty="0">
                <a:effectLst/>
                <a:latin typeface="+mj-lt"/>
              </a:rPr>
              <a:t>Our platform is designed to make it easy and convenient for you to order food from your favorite restaurants and have it delivered right to your doorstep.</a:t>
            </a:r>
          </a:p>
          <a:p>
            <a:r>
              <a:rPr lang="en-US" i="0" dirty="0">
                <a:effectLst/>
                <a:latin typeface="+mj-lt"/>
              </a:rPr>
              <a:t>Our webpage is fully responsive, which means that it works seamlessly across all devices, including desktops, laptops, tablets, and smartphones.</a:t>
            </a:r>
          </a:p>
          <a:p>
            <a:r>
              <a:rPr lang="en-CA" dirty="0">
                <a:latin typeface="+mj-lt"/>
              </a:rPr>
              <a:t> </a:t>
            </a:r>
            <a:r>
              <a:rPr lang="en-US" i="0" dirty="0">
                <a:effectLst/>
                <a:latin typeface="+mj-lt"/>
              </a:rPr>
              <a:t>This allows you to place your order quickly and easily, no matter where you are or what device you're using.</a:t>
            </a:r>
          </a:p>
          <a:p>
            <a:r>
              <a:rPr lang="en-US" i="0" dirty="0">
                <a:effectLst/>
                <a:latin typeface="+mj-lt"/>
              </a:rPr>
              <a:t>So sit back, relax, and let us take care of your food delivery needs. Thank you for choosing our responsive webpage.</a:t>
            </a:r>
            <a:endParaRPr lang="en-CA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00A7DC-73E3-1CCF-3116-460EE8E3F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54699" cy="957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4F633D-591F-E05B-0A5A-754DAD744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720" y="-9185"/>
            <a:ext cx="4249280" cy="93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36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70ABA-8C51-654A-50CF-A6F6D6065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77" y="1066800"/>
            <a:ext cx="10018713" cy="1752599"/>
          </a:xfrm>
        </p:spPr>
        <p:txBody>
          <a:bodyPr/>
          <a:lstStyle/>
          <a:p>
            <a:r>
              <a:rPr lang="en-CA" b="1" dirty="0">
                <a:solidFill>
                  <a:srgbClr val="00B0F0"/>
                </a:solidFill>
              </a:rPr>
              <a:t> CONSTRUCTION OF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BAA75-E013-CBD9-4166-725CCAE5B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I have use several tags and classes over here.</a:t>
            </a:r>
          </a:p>
          <a:p>
            <a:r>
              <a:rPr lang="en-CA" dirty="0"/>
              <a:t>Here some of the classes are pre-defined under Bootstrap 4/5 i.e container:flex,btn btn-primary etc.</a:t>
            </a:r>
          </a:p>
          <a:p>
            <a:r>
              <a:rPr lang="en-CA" dirty="0"/>
              <a:t>Classes are user defined used in </a:t>
            </a:r>
            <a:r>
              <a:rPr lang="en-CA" dirty="0" err="1"/>
              <a:t>css</a:t>
            </a:r>
            <a:r>
              <a:rPr lang="en-CA" dirty="0"/>
              <a:t> styling which help user to interface seamlessly.</a:t>
            </a:r>
          </a:p>
          <a:p>
            <a:r>
              <a:rPr lang="en-CA" dirty="0"/>
              <a:t>Basic html tags are used here.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9901CA-F01A-0316-5EAB-47E027BA3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54699" cy="957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D1FB9-2558-86C8-0015-30CD1DD32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720" y="24386"/>
            <a:ext cx="4249280" cy="93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9983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70ABA-8C51-654A-50CF-A6F6D6065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699" y="883023"/>
            <a:ext cx="10018713" cy="1752599"/>
          </a:xfrm>
        </p:spPr>
        <p:txBody>
          <a:bodyPr/>
          <a:lstStyle/>
          <a:p>
            <a:r>
              <a:rPr lang="en-CA" b="1" dirty="0">
                <a:solidFill>
                  <a:srgbClr val="00B0F0"/>
                </a:solidFill>
              </a:rPr>
              <a:t>MERITS OF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BAA75-E013-CBD9-4166-725CCAE5B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102224"/>
            <a:ext cx="10095564" cy="3872753"/>
          </a:xfrm>
        </p:spPr>
        <p:txBody>
          <a:bodyPr>
            <a:noAutofit/>
          </a:bodyPr>
          <a:lstStyle/>
          <a:p>
            <a:r>
              <a:rPr lang="en-IN" sz="2000" i="0" dirty="0">
                <a:effectLst/>
                <a:latin typeface="+mj-lt"/>
              </a:rPr>
              <a:t>Convenience:</a:t>
            </a:r>
            <a:r>
              <a:rPr lang="en-US" sz="2000" b="0" i="0" dirty="0">
                <a:effectLst/>
                <a:latin typeface="+mj-lt"/>
              </a:rPr>
              <a:t>Customers can easily access the webpage from any device</a:t>
            </a:r>
            <a:endParaRPr lang="en-IN" sz="2000" i="0" dirty="0">
              <a:effectLst/>
              <a:latin typeface="+mj-lt"/>
            </a:endParaRPr>
          </a:p>
          <a:p>
            <a:r>
              <a:rPr lang="en-IN" sz="2000" i="0" dirty="0">
                <a:effectLst/>
                <a:latin typeface="+mj-lt"/>
              </a:rPr>
              <a:t>Easy to Use:</a:t>
            </a:r>
            <a:r>
              <a:rPr lang="en-US" sz="2000" b="0" i="0" dirty="0">
                <a:effectLst/>
                <a:latin typeface="+mj-lt"/>
              </a:rPr>
              <a:t>The interface is user-friendly and intuitive, making it easy for customers to navigate.</a:t>
            </a:r>
            <a:endParaRPr lang="en-IN" sz="2000" dirty="0">
              <a:latin typeface="+mj-lt"/>
            </a:endParaRPr>
          </a:p>
          <a:p>
            <a:r>
              <a:rPr lang="en-IN" sz="2000" i="0" dirty="0">
                <a:effectLst/>
                <a:latin typeface="+mj-lt"/>
              </a:rPr>
              <a:t>Accessibility:</a:t>
            </a:r>
            <a:r>
              <a:rPr lang="en-US" sz="2000" b="0" i="0" dirty="0">
                <a:effectLst/>
                <a:latin typeface="+mj-lt"/>
              </a:rPr>
              <a:t>By having a responsive webpage, customers can access the food delivery service from any device they have on hand</a:t>
            </a:r>
            <a:endParaRPr lang="en-IN" sz="2000" i="0" dirty="0">
              <a:effectLst/>
              <a:latin typeface="+mj-lt"/>
            </a:endParaRPr>
          </a:p>
          <a:p>
            <a:r>
              <a:rPr lang="en-IN" sz="2000" i="0" dirty="0">
                <a:effectLst/>
                <a:latin typeface="+mj-lt"/>
              </a:rPr>
              <a:t>Customization:</a:t>
            </a:r>
            <a:r>
              <a:rPr lang="en-US" sz="2000" b="0" i="0" dirty="0">
                <a:effectLst/>
                <a:latin typeface="+mj-lt"/>
              </a:rPr>
              <a:t>customers can customize their orders to suit their preferences.</a:t>
            </a:r>
            <a:endParaRPr lang="en-IN" sz="2000" dirty="0">
              <a:latin typeface="+mj-lt"/>
            </a:endParaRPr>
          </a:p>
          <a:p>
            <a:r>
              <a:rPr lang="en-IN" sz="2000" i="0" dirty="0">
                <a:effectLst/>
                <a:latin typeface="+mj-lt"/>
              </a:rPr>
              <a:t>Payment Security:</a:t>
            </a:r>
            <a:r>
              <a:rPr lang="en-US" sz="2000" b="0" i="0" dirty="0">
                <a:effectLst/>
                <a:latin typeface="+mj-lt"/>
              </a:rPr>
              <a:t>A food delivery responsive webpage typically offers secure payment options, which means customers can rest assured that their financial information is protected.</a:t>
            </a:r>
            <a:endParaRPr lang="en-CA" sz="20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9901CA-F01A-0316-5EAB-47E027BA3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54699" cy="957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D1FB9-2558-86C8-0015-30CD1DD32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720" y="24386"/>
            <a:ext cx="4249280" cy="93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4165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7045A-EECB-2448-E5FB-8159FEB9B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923" y="513841"/>
            <a:ext cx="10018713" cy="1752599"/>
          </a:xfrm>
        </p:spPr>
        <p:txBody>
          <a:bodyPr/>
          <a:lstStyle/>
          <a:p>
            <a:pPr algn="l"/>
            <a:r>
              <a:rPr lang="en-IN" b="1" dirty="0">
                <a:solidFill>
                  <a:srgbClr val="00B0F0"/>
                </a:solidFill>
              </a:rPr>
              <a:t>OUTPUT OF CODE: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D24A2D-F5C0-C803-C1BB-59FA73694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894" y="0"/>
            <a:ext cx="1054699" cy="957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5C87CD-895E-941C-947D-094A6B3FB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2720" y="-40561"/>
            <a:ext cx="4249280" cy="932769"/>
          </a:xfrm>
          <a:prstGeom prst="rect">
            <a:avLst/>
          </a:prstGeom>
        </p:spPr>
      </p:pic>
      <p:pic>
        <p:nvPicPr>
          <p:cNvPr id="8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0A38EBFB-3E28-DF57-0D6D-A8CD6C0037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10244" y="1888073"/>
            <a:ext cx="8238563" cy="4633750"/>
          </a:xfrm>
        </p:spPr>
      </p:pic>
    </p:spTree>
    <p:extLst>
      <p:ext uri="{BB962C8B-B14F-4D97-AF65-F5344CB8AC3E}">
        <p14:creationId xmlns:p14="http://schemas.microsoft.com/office/powerpoint/2010/main" val="11736358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6BFB2-800B-6E81-6C26-970955295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803" y="243075"/>
            <a:ext cx="10820400" cy="4024125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   	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1828800" lvl="4" indent="0">
              <a:buNone/>
            </a:pPr>
            <a:r>
              <a:rPr lang="en-CA" sz="9600" b="1" i="1" dirty="0">
                <a:solidFill>
                  <a:srgbClr val="00B0F0"/>
                </a:solidFill>
              </a:rPr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1325214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96</TotalTime>
  <Words>292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Corbel</vt:lpstr>
      <vt:lpstr>Parallax</vt:lpstr>
      <vt:lpstr>PREPARED BY:</vt:lpstr>
      <vt:lpstr> INTRODUCTION</vt:lpstr>
      <vt:lpstr> CONSTRUCTION OF WEBPAGE</vt:lpstr>
      <vt:lpstr>MERITS OF WEBPAGE</vt:lpstr>
      <vt:lpstr>OUTPUT OF CODE: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jeni patel</dc:creator>
  <cp:lastModifiedBy>Ayush Shah</cp:lastModifiedBy>
  <cp:revision>6</cp:revision>
  <dcterms:created xsi:type="dcterms:W3CDTF">2023-03-23T17:16:40Z</dcterms:created>
  <dcterms:modified xsi:type="dcterms:W3CDTF">2023-03-24T19:32:34Z</dcterms:modified>
</cp:coreProperties>
</file>

<file path=docProps/thumbnail.jpeg>
</file>